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6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4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9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7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0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7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2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8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1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5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24" Type="http://schemas.openxmlformats.org/officeDocument/2006/relationships/image" Target="../media/image13.png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openxmlformats.org/officeDocument/2006/relationships/image" Target="../media/image12.png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885" y="1547751"/>
            <a:ext cx="3271186" cy="163026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4779" y="65284"/>
            <a:ext cx="3979088" cy="110753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Personal, Social &amp; Emotional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baseline="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Introduction to the Waves</a:t>
            </a: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 of wellbeing, a PHSCE focused scheme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Arial" panose="020B0604020202020204" pitchFamily="34" charset="0"/>
              </a:rPr>
              <a:t>Continue to model and support positive relationships and behaviours</a:t>
            </a: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, with reference to our Golden Rules. </a:t>
            </a:r>
          </a:p>
          <a:p>
            <a:pPr indent="0"/>
            <a:r>
              <a:rPr lang="en-US" altLang="en-US" sz="700" dirty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Social circles interventions to support children with social interactions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Fortnightly effort assemblies to celebrate achievements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560" y="5554763"/>
            <a:ext cx="6808561" cy="1223619"/>
          </a:xfrm>
          <a:prstGeom prst="rect">
            <a:avLst/>
          </a:prstGeom>
          <a:solidFill>
            <a:srgbClr val="FFFFFF"/>
          </a:solidFill>
          <a:ln w="38100">
            <a:solidFill>
              <a:srgbClr val="5381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Vocabulary</a:t>
            </a:r>
            <a:r>
              <a:rPr kumimoji="0" lang="en-US" altLang="en-US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to cover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900" dirty="0">
                <a:latin typeface="Debbie Hepplewhite Print Font" panose="03050602040000000000" pitchFamily="66" charset="0"/>
              </a:rPr>
              <a:t>1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900" dirty="0">
                <a:latin typeface="Debbie Hepplewhite Print Font" panose="03050602040000000000" pitchFamily="66" charset="0"/>
              </a:rPr>
              <a:t>–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bright, sparkling, illuminous, Remembrance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2 – </a:t>
            </a:r>
            <a:r>
              <a:rPr lang="en-GB" sz="900" dirty="0" err="1" smtClean="0">
                <a:latin typeface="Debbie Hepplewhite Print Font" panose="03050602040000000000" pitchFamily="66" charset="0"/>
              </a:rPr>
              <a:t>rongoli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, </a:t>
            </a:r>
            <a:r>
              <a:rPr lang="en-GB" sz="900" dirty="0" err="1" smtClean="0">
                <a:latin typeface="Debbie Hepplewhite Print Font" panose="03050602040000000000" pitchFamily="66" charset="0"/>
              </a:rPr>
              <a:t>diya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, Diwali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3 – haul, extract, tug, yank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4 – knead, dough, bakery, past, present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5 – shepherd, Jesus, stable, manger</a:t>
            </a:r>
          </a:p>
          <a:p>
            <a:r>
              <a:rPr lang="en-GB" sz="900" dirty="0" smtClean="0">
                <a:latin typeface="Debbie Hepplewhite Print Font" panose="03050602040000000000" pitchFamily="66" charset="0"/>
              </a:rPr>
              <a:t>Week 6 – </a:t>
            </a:r>
            <a:r>
              <a:rPr lang="en-GB" sz="900" dirty="0">
                <a:latin typeface="Debbie Hepplewhite Print Font" panose="03050602040000000000" pitchFamily="66" charset="0"/>
              </a:rPr>
              <a:t>merry, cheerful, jolly,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delightful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7 – traditions, celebrations  </a:t>
            </a:r>
            <a:endParaRPr kumimoji="0" lang="en-US" alt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9073158" y="3865390"/>
            <a:ext cx="2995613" cy="195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7F5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Expressive arts &amp; design</a:t>
            </a: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1 – Class Poppy Wreath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2 – Clay </a:t>
            </a:r>
            <a:r>
              <a:rPr lang="en-GB" sz="700" dirty="0">
                <a:latin typeface="Debbie Hepplewhite Print Font" panose="03050602040000000000" pitchFamily="66" charset="0"/>
              </a:rPr>
              <a:t>D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iya </a:t>
            </a:r>
            <a:r>
              <a:rPr lang="en-GB" sz="700" dirty="0">
                <a:latin typeface="Debbie Hepplewhite Print Font" panose="03050602040000000000" pitchFamily="66" charset="0"/>
              </a:rPr>
              <a:t>L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amps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3 – Vegetable printing 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4 – Make bread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5 – Create an advent calendar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6 – Christmas cards </a:t>
            </a: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7 – Christmas tree decoration</a:t>
            </a: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 Resources will then be</a:t>
            </a:r>
            <a:r>
              <a:rPr kumimoji="0" lang="en-US" altLang="en-US" sz="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provided in our Creative area so the children can make/change/adapt and recreate their own in play…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948068" y="5955815"/>
            <a:ext cx="4113881" cy="826521"/>
          </a:xfrm>
          <a:prstGeom prst="rect">
            <a:avLst/>
          </a:prstGeom>
          <a:solidFill>
            <a:srgbClr val="FFFFFF"/>
          </a:solidFill>
          <a:ln w="3810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Physical Development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Fine motor activities throughout phonics carousel</a:t>
            </a:r>
            <a:r>
              <a:rPr kumimoji="0" lang="en-US" alt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activities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Cosmic Yoga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Physical education lessons taught by ACE’s team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Using the outside play equipment and bikes safely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4125636" y="4075600"/>
            <a:ext cx="2118241" cy="1397986"/>
          </a:xfrm>
          <a:prstGeom prst="rect">
            <a:avLst/>
          </a:prstGeom>
          <a:solidFill>
            <a:srgbClr val="FFFFFF"/>
          </a:solidFill>
          <a:ln w="381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Phonics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Daily phonics lessons.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 smtClean="0">
                <a:latin typeface="Debbie Hepplewhite Print Font" panose="03050602040000000000" pitchFamily="66" charset="0"/>
              </a:rPr>
              <a:t>Oral blending, letter formation, word building, simple CVC words.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Reading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 books and sound homework.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0560" y="1289049"/>
            <a:ext cx="2147189" cy="3134598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Maths</a:t>
            </a:r>
            <a:endParaRPr lang="en-US" altLang="en-US" sz="2000" b="1" dirty="0">
              <a:latin typeface="Mia's Scribblings ~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 smtClean="0">
                <a:latin typeface="Debbie Hepplewhite Print Font" panose="03050602040000000000" pitchFamily="66" charset="0"/>
              </a:rPr>
              <a:t>Week 1 </a:t>
            </a:r>
            <a:r>
              <a:rPr lang="en-GB" sz="1000" dirty="0">
                <a:latin typeface="Debbie Hepplewhite Print Font" panose="03050602040000000000" pitchFamily="66" charset="0"/>
              </a:rPr>
              <a:t>– </a:t>
            </a:r>
            <a:r>
              <a:rPr lang="en-GB" sz="1000" dirty="0" smtClean="0">
                <a:latin typeface="Debbie Hepplewhite Print Font" panose="03050602040000000000" pitchFamily="66" charset="0"/>
              </a:rPr>
              <a:t>exploring 2D shapes (circle and triangle). </a:t>
            </a:r>
            <a:endParaRPr lang="en-GB" sz="1000" dirty="0">
              <a:latin typeface="Debbie Hepplewhite Print Font" panose="03050602040000000000" pitchFamily="66" charset="0"/>
            </a:endParaRPr>
          </a:p>
          <a:p>
            <a:r>
              <a:rPr lang="en-GB" sz="1000" b="1" dirty="0">
                <a:latin typeface="Debbie Hepplewhite Print Font" panose="03050602040000000000" pitchFamily="66" charset="0"/>
              </a:rPr>
              <a:t>Week </a:t>
            </a:r>
            <a:r>
              <a:rPr lang="en-GB" sz="1000" b="1" dirty="0" smtClean="0">
                <a:latin typeface="Debbie Hepplewhite Print Font" panose="03050602040000000000" pitchFamily="66" charset="0"/>
              </a:rPr>
              <a:t>2 &amp; 3 </a:t>
            </a:r>
            <a:r>
              <a:rPr lang="en-GB" sz="1000" dirty="0" smtClean="0">
                <a:latin typeface="Debbie Hepplewhite Print Font" panose="03050602040000000000" pitchFamily="66" charset="0"/>
              </a:rPr>
              <a:t>– Introduce the number 4 &amp; 5 (recap 1, 2, 3)</a:t>
            </a:r>
          </a:p>
          <a:p>
            <a:r>
              <a:rPr lang="en-GB" sz="1000" dirty="0" smtClean="0">
                <a:latin typeface="Debbie Hepplewhite Print Font" panose="03050602040000000000" pitchFamily="66" charset="0"/>
              </a:rPr>
              <a:t>Conceptual subitising in different ways. </a:t>
            </a:r>
          </a:p>
          <a:p>
            <a:pPr lvl="0"/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Week 4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– </a:t>
            </a:r>
            <a:r>
              <a:rPr lang="en-GB" sz="1000" dirty="0">
                <a:latin typeface="Debbie Hepplewhite Print Font" panose="03050602040000000000" pitchFamily="66" charset="0"/>
              </a:rPr>
              <a:t>exploring 2D shapes </a:t>
            </a:r>
            <a:r>
              <a:rPr lang="en-GB" sz="1000" dirty="0" smtClean="0">
                <a:latin typeface="Debbie Hepplewhite Print Font" panose="03050602040000000000" pitchFamily="66" charset="0"/>
              </a:rPr>
              <a:t>(square </a:t>
            </a:r>
            <a:r>
              <a:rPr lang="en-GB" sz="1000" dirty="0">
                <a:latin typeface="Debbie Hepplewhite Print Font" panose="03050602040000000000" pitchFamily="66" charset="0"/>
              </a:rPr>
              <a:t>and </a:t>
            </a:r>
            <a:r>
              <a:rPr lang="en-GB" sz="1000" dirty="0" smtClean="0">
                <a:latin typeface="Debbie Hepplewhite Print Font" panose="03050602040000000000" pitchFamily="66" charset="0"/>
              </a:rPr>
              <a:t>rectangle).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r>
              <a:rPr lang="en-GB" altLang="en-US" sz="1000" b="1" baseline="0" dirty="0" smtClean="0">
                <a:latin typeface="Debbie Hepplewhite Print Font" panose="03050602040000000000" pitchFamily="66" charset="0"/>
              </a:rPr>
              <a:t>Week 5 </a:t>
            </a:r>
            <a:r>
              <a:rPr lang="en-GB" altLang="en-US" sz="1000" baseline="0" dirty="0" smtClean="0">
                <a:latin typeface="Debbie Hepplewhite Print Font" panose="03050602040000000000" pitchFamily="66" charset="0"/>
              </a:rPr>
              <a:t>– Introduce ‘addition stories’</a:t>
            </a:r>
            <a:r>
              <a:rPr lang="en-GB" altLang="en-US" sz="1000" dirty="0" smtClean="0">
                <a:latin typeface="Debbie Hepplewhite Print Font" panose="03050602040000000000" pitchFamily="66" charset="0"/>
              </a:rPr>
              <a:t> (first, now and then). </a:t>
            </a:r>
            <a:endParaRPr lang="en-GB" altLang="en-US" sz="1000" baseline="0" dirty="0" smtClean="0">
              <a:latin typeface="Debbie Hepplewhite Print Font" panose="03050602040000000000" pitchFamily="66" charset="0"/>
            </a:endParaRPr>
          </a:p>
          <a:p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Week 6 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–</a:t>
            </a:r>
            <a:r>
              <a:rPr lang="en-GB" sz="1000" dirty="0" smtClean="0">
                <a:latin typeface="Debbie Hepplewhite Print Font" panose="03050602040000000000" pitchFamily="66" charset="0"/>
              </a:rPr>
              <a:t> Composition within 5 (more/less). </a:t>
            </a:r>
            <a:endParaRPr lang="en-GB" sz="1000" dirty="0">
              <a:latin typeface="Debbie Hepplewhite Print Font" panose="03050602040000000000" pitchFamily="66" charset="0"/>
            </a:endParaRPr>
          </a:p>
          <a:p>
            <a:r>
              <a:rPr lang="en-GB" altLang="en-US" sz="1000" b="1" baseline="0" dirty="0" smtClean="0">
                <a:latin typeface="Debbie Hepplewhite Print Font" panose="03050602040000000000" pitchFamily="66" charset="0"/>
              </a:rPr>
              <a:t>Week 7 </a:t>
            </a:r>
            <a:r>
              <a:rPr lang="en-GB" altLang="en-US" sz="1000" baseline="0" dirty="0" smtClean="0">
                <a:latin typeface="Debbie Hepplewhite Print Font" panose="03050602040000000000" pitchFamily="66" charset="0"/>
              </a:rPr>
              <a:t>– Consolidation of maths</a:t>
            </a:r>
            <a:r>
              <a:rPr lang="en-GB" altLang="en-US" sz="1000" dirty="0" smtClean="0">
                <a:latin typeface="Debbie Hepplewhite Print Font" panose="03050602040000000000" pitchFamily="66" charset="0"/>
              </a:rPr>
              <a:t> taught.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8294389" y="233617"/>
            <a:ext cx="3602182" cy="3215377"/>
          </a:xfrm>
          <a:prstGeom prst="rect">
            <a:avLst/>
          </a:prstGeom>
          <a:solidFill>
            <a:srgbClr val="FFFFFF"/>
          </a:solidFill>
          <a:ln w="38100">
            <a:solidFill>
              <a:srgbClr val="BF8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GB" sz="1600" b="1" u="sng" dirty="0" smtClean="0">
                <a:latin typeface="Mia's Scribblings ~" panose="02000000000000000000" pitchFamily="2" charset="0"/>
              </a:rPr>
              <a:t>Weekly Overview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1</a:t>
            </a: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Look at and listen to a noisy bonfire story and explore the meaning of Remembrance.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2</a:t>
            </a: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Learn about the festival of Diwali and how Hindu’s and some Sikhs celebrate it. Mrs Sandhu to talk about her experiences of celebrating Diwali.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3</a:t>
            </a:r>
            <a:endParaRPr lang="en-GB" sz="800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Mad Scientist week: Read The Enormous Turnip book, explore forces, plant bulbs and go on an Autumn walk.  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4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The Little Red Hen. Explore how flour is made into bread. Explore past and present flour mills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5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Explore the nativity story and why Christians celebrate Christmas.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6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Read </a:t>
            </a:r>
            <a:r>
              <a:rPr lang="en-GB" sz="800" dirty="0">
                <a:latin typeface="Debbie Hepplewhite Print Font" panose="03050602040000000000" pitchFamily="66" charset="0"/>
              </a:rPr>
              <a:t>the Jolly Christmas Postman. Explore different types of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letters &amp; create </a:t>
            </a:r>
            <a:r>
              <a:rPr lang="en-GB" sz="800" dirty="0">
                <a:latin typeface="Debbie Hepplewhite Print Font" panose="03050602040000000000" pitchFamily="66" charset="0"/>
              </a:rPr>
              <a:t>a letter to Santa.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7 </a:t>
            </a: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Children to share their favourite Christmas stories and Christmas Creative Week</a:t>
            </a:r>
          </a:p>
          <a:p>
            <a:pPr fontAlgn="t"/>
            <a:endParaRPr lang="en-GB" sz="800" dirty="0">
              <a:latin typeface="Debbie Hepplewhite Print Font" panose="03050602040000000000" pitchFamily="66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393223" y="1321967"/>
            <a:ext cx="1557009" cy="3101679"/>
          </a:xfrm>
          <a:prstGeom prst="rect">
            <a:avLst/>
          </a:prstGeom>
          <a:solidFill>
            <a:srgbClr val="FFFFFF"/>
          </a:solidFill>
          <a:ln w="3810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 books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Rama and Sita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Enormous </a:t>
            </a:r>
            <a:r>
              <a:rPr lang="en-US" altLang="en-US" sz="1000" dirty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</a:t>
            </a: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urnip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Little</a:t>
            </a:r>
            <a:r>
              <a:rPr kumimoji="0" lang="en-US" altLang="en-US" sz="10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 Red Hen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baseline="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Nativity story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baseline="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Jolly Christmas</a:t>
            </a: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 postman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Favourite Christmas stories from home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 smtClean="0"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409700" y="-83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396391" y="4078527"/>
            <a:ext cx="2534012" cy="1395427"/>
          </a:xfrm>
          <a:prstGeom prst="rect">
            <a:avLst/>
          </a:prstGeom>
          <a:solidFill>
            <a:schemeClr val="bg1"/>
          </a:solidFill>
          <a:ln w="571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Opportunities for Enrichment/Visits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sng" strike="noStrike" cap="none" normalizeH="0" baseline="0" dirty="0" smtClean="0">
              <a:ln>
                <a:noFill/>
              </a:ln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Diwali question and answer experience</a:t>
            </a:r>
          </a:p>
          <a:p>
            <a:pPr marL="171450" indent="-171450" algn="ctr">
              <a:buFontTx/>
              <a:buChar char="-"/>
            </a:pPr>
            <a:r>
              <a:rPr lang="en-GB" sz="800" dirty="0">
                <a:latin typeface="Debbie Hepplewhite Print Font" panose="03050602040000000000" pitchFamily="66" charset="0"/>
              </a:rPr>
              <a:t>-Mad scientist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day &amp; Autumn Walk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800" dirty="0" smtClean="0">
                <a:latin typeface="Debbie Hepplewhite Print Font" panose="03050602040000000000" pitchFamily="66" charset="0"/>
              </a:rPr>
              <a:t>- Post letters to Father Christmas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marL="171450" indent="-171450" algn="ctr">
              <a:buFontTx/>
              <a:buChar char="-"/>
            </a:pPr>
            <a:endParaRPr lang="en-GB" sz="800" dirty="0" smtClean="0">
              <a:latin typeface="Debbie Hepplewhite Print Font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21248" y="86433"/>
            <a:ext cx="36074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Mia's Scribblings ~" panose="02000000000000000000" pitchFamily="2" charset="0"/>
              </a:rPr>
              <a:t>Parents as Partners!</a:t>
            </a:r>
          </a:p>
          <a:p>
            <a:pPr algn="ctr"/>
            <a:r>
              <a:rPr lang="en-GB" sz="1050" b="1" u="sng" dirty="0" smtClean="0">
                <a:latin typeface="Debbie Hepplewhite Print Font" panose="03050602040000000000" pitchFamily="66" charset="0"/>
              </a:rPr>
              <a:t>Your chance to join us!</a:t>
            </a:r>
          </a:p>
          <a:p>
            <a:endParaRPr lang="en-GB" sz="1050" dirty="0" smtClean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1050" dirty="0" smtClean="0">
                <a:latin typeface="Debbie Hepplewhite Print Font" panose="03050602040000000000" pitchFamily="66" charset="0"/>
              </a:rPr>
              <a:t>Parent Workshop</a:t>
            </a:r>
          </a:p>
          <a:p>
            <a:pPr algn="ctr"/>
            <a:r>
              <a:rPr lang="en-GB" sz="1050" dirty="0" smtClean="0">
                <a:latin typeface="Debbie Hepplewhite Print Font" panose="03050602040000000000" pitchFamily="66" charset="0"/>
              </a:rPr>
              <a:t>Nativity Performance</a:t>
            </a:r>
          </a:p>
        </p:txBody>
      </p:sp>
      <p:pic>
        <p:nvPicPr>
          <p:cNvPr id="102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8377601" y="3380618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6981634" y="5514405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956876" y="4489143"/>
            <a:ext cx="925625" cy="8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482922" y="2363911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170090" y="6008523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468925" y="647297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372636" y="1087673"/>
            <a:ext cx="592106" cy="54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80811" y="3298665"/>
            <a:ext cx="587013" cy="54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421281" y="6206018"/>
            <a:ext cx="544969" cy="50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16682" y="33363"/>
            <a:ext cx="545267" cy="50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072569" y="102830"/>
            <a:ext cx="444113" cy="4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74508" y="5165124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od Kids Day Care - Diversity Of People Cartoon - Free Transparent PNG  Clipart Images Download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>
                        <a14:foregroundMark x1="24643" y1="20430" x2="24643" y2="20430"/>
                        <a14:foregroundMark x1="25238" y1="30108" x2="25238" y2="30108"/>
                        <a14:foregroundMark x1="27738" y1="71685" x2="27738" y2="71685"/>
                        <a14:foregroundMark x1="23452" y1="84229" x2="23452" y2="84229"/>
                        <a14:foregroundMark x1="28690" y1="83154" x2="28690" y2="83154"/>
                        <a14:foregroundMark x1="36429" y1="23297" x2="36429" y2="23297"/>
                        <a14:foregroundMark x1="37381" y1="30108" x2="37381" y2="30108"/>
                        <a14:foregroundMark x1="35952" y1="56989" x2="35952" y2="56989"/>
                        <a14:foregroundMark x1="35119" y1="72760" x2="35119" y2="72760"/>
                        <a14:foregroundMark x1="34881" y1="81362" x2="34881" y2="81362"/>
                        <a14:foregroundMark x1="38214" y1="74194" x2="38214" y2="74194"/>
                        <a14:foregroundMark x1="39167" y1="81362" x2="39167" y2="81362"/>
                        <a14:foregroundMark x1="39048" y1="78853" x2="39048" y2="78853"/>
                        <a14:foregroundMark x1="38690" y1="76703" x2="38690" y2="76703"/>
                        <a14:foregroundMark x1="35357" y1="75627" x2="35357" y2="75627"/>
                        <a14:foregroundMark x1="46071" y1="58781" x2="46071" y2="58781"/>
                        <a14:foregroundMark x1="45000" y1="53047" x2="45000" y2="53047"/>
                        <a14:foregroundMark x1="48214" y1="49462" x2="48214" y2="49462"/>
                        <a14:foregroundMark x1="48810" y1="62007" x2="48810" y2="62007"/>
                        <a14:foregroundMark x1="53571" y1="53047" x2="53571" y2="53047"/>
                        <a14:foregroundMark x1="54524" y1="58065" x2="54524" y2="58065"/>
                        <a14:foregroundMark x1="43214" y1="59140" x2="43214" y2="59140"/>
                        <a14:foregroundMark x1="43690" y1="56272" x2="43690" y2="56272"/>
                        <a14:foregroundMark x1="43690" y1="59857" x2="43690" y2="59857"/>
                        <a14:foregroundMark x1="51548" y1="74910" x2="51548" y2="74910"/>
                        <a14:foregroundMark x1="48452" y1="83154" x2="48452" y2="83154"/>
                        <a14:foregroundMark x1="48214" y1="82079" x2="48214" y2="82079"/>
                        <a14:foregroundMark x1="53333" y1="79570" x2="53333" y2="79570"/>
                        <a14:foregroundMark x1="52738" y1="82079" x2="52738" y2="82079"/>
                        <a14:foregroundMark x1="52738" y1="81362" x2="52738" y2="81362"/>
                        <a14:foregroundMark x1="52262" y1="77061" x2="52262" y2="77061"/>
                        <a14:foregroundMark x1="53214" y1="83513" x2="53214" y2="83513"/>
                        <a14:foregroundMark x1="60000" y1="81004" x2="60000" y2="81004"/>
                        <a14:foregroundMark x1="59524" y1="80287" x2="59524" y2="80287"/>
                        <a14:foregroundMark x1="59524" y1="78853" x2="59524" y2="78853"/>
                        <a14:foregroundMark x1="63095" y1="82796" x2="63095" y2="82796"/>
                        <a14:foregroundMark x1="63095" y1="79928" x2="63095" y2="79928"/>
                        <a14:foregroundMark x1="74762" y1="55914" x2="74762" y2="55914"/>
                        <a14:foregroundMark x1="69167" y1="56272" x2="69167" y2="56272"/>
                        <a14:foregroundMark x1="67976" y1="55197" x2="67976" y2="55197"/>
                        <a14:foregroundMark x1="69405" y1="50896" x2="69405" y2="50896"/>
                        <a14:foregroundMark x1="70119" y1="49821" x2="70119" y2="49821"/>
                        <a14:foregroundMark x1="76310" y1="66308" x2="76310" y2="66308"/>
                        <a14:foregroundMark x1="79048" y1="62366" x2="79048" y2="62366"/>
                        <a14:foregroundMark x1="79762" y1="59857" x2="79762" y2="59857"/>
                        <a14:foregroundMark x1="78929" y1="57706" x2="78929" y2="57706"/>
                        <a14:foregroundMark x1="78929" y1="54480" x2="78929" y2="54480"/>
                        <a14:foregroundMark x1="77143" y1="83513" x2="77143" y2="83513"/>
                        <a14:foregroundMark x1="71905" y1="85305" x2="71905" y2="85305"/>
                        <a14:foregroundMark x1="47143" y1="72401" x2="47143" y2="72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597" t="12815" r="18689" b="10443"/>
          <a:stretch/>
        </p:blipFill>
        <p:spPr bwMode="auto">
          <a:xfrm>
            <a:off x="662047" y="4641439"/>
            <a:ext cx="2211336" cy="91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8697" y="1531277"/>
            <a:ext cx="3321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Mia's Scribblings ~" panose="02000000000000000000" pitchFamily="2" charset="0"/>
              </a:rPr>
              <a:t>I wonder if we share the same experiences?</a:t>
            </a:r>
            <a:endParaRPr lang="en-GB" sz="3200" dirty="0">
              <a:latin typeface="Mia's Scribblings ~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58116" y="3297387"/>
            <a:ext cx="990063" cy="658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123498" y="3306384"/>
            <a:ext cx="986075" cy="655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153433" y="3302775"/>
            <a:ext cx="913497" cy="650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098649" y="3292571"/>
            <a:ext cx="924487" cy="642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948068" y="3320633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519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Debbie Hepplewhite Print Font</vt:lpstr>
      <vt:lpstr>Mia's Scribblings ~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mharker@whitehillacademy.org</dc:creator>
  <cp:lastModifiedBy>Melissa R Bell</cp:lastModifiedBy>
  <cp:revision>28</cp:revision>
  <cp:lastPrinted>2024-01-07T22:07:57Z</cp:lastPrinted>
  <dcterms:created xsi:type="dcterms:W3CDTF">2019-09-15T10:33:57Z</dcterms:created>
  <dcterms:modified xsi:type="dcterms:W3CDTF">2024-01-07T22:08:51Z</dcterms:modified>
</cp:coreProperties>
</file>